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2" d="100"/>
          <a:sy n="62" d="100"/>
        </p:scale>
        <p:origin x="80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BAC6A-32E0-41DD-AE3A-958131C54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8B641-8759-42F6-89DE-FF38215230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74E2F-3FC6-4E36-A1EB-4D37AA73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135F8-E953-464F-8F04-908AD3C6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EA618-495A-4B15-BD26-0E37FC28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84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6A9C-9B92-44D3-954F-C8D96439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F0598-7E76-413F-851C-99ADAD155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2A7B-721A-4146-B099-D2230A6A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A2DDC-1914-44E9-9256-7B23804B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57B5D-E506-42FB-B741-C6F3AB4C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599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C6E4B-9869-40AA-87F6-AE6C8FEB5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1E49E-C4B7-4F5B-93DD-55E8F43E5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E2E7B-72A7-4D67-BDDF-D3C673C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B6E02-9A72-4276-8EC7-D9CACCD1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C9DB8-D9B5-42F7-B063-941E3236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965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5099-C51D-48BB-A8C7-3B0E30BA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A265D-51F9-47C4-961F-E2C0C8867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2D37-63C4-4B66-9A59-57351175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DB662-C60B-4598-9446-723BACEA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24394-34F7-4B49-832D-71F5A161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283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CFAAC-16C1-4D4B-965B-6A71DD74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14EEF-269D-4D5B-A804-41882BDED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03D03-EBEE-4686-99D0-55ECA61F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0DA2C-F9A2-428C-942E-095140D9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1E202-5B90-4626-89D6-6E47D5D1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36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01A6-699A-47D5-A3EA-7258BDD7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89D49-84E3-412C-A257-64C22994F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90CCE-7034-48BF-A499-11EBFC75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976E1-869E-42AD-BF24-E320C084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76ED8-2930-49E6-9D16-84823211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9F10D-8300-4F70-BAB1-BE2D877D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3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EA08-2C32-4EC4-B167-BAFD0D34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FC1EA-B1CC-4B9C-AD96-1F54E985A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C6126-C81D-423C-BA0A-9955D5395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37C4D6-6970-4C98-A501-0AA267902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A8BF2-D10F-405C-B74F-4126CD511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16F5D-BB86-4FBB-9EA7-56CA54F8D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D56859-1A14-4AB5-91AC-321F0EC1A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ADF093-F64E-4B09-93B3-A210B6F4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17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AF7F-E7D3-4385-8AE5-7DC43296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D9122-4082-4804-8DB4-FDD3D5F9E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778B4-43C2-4586-9F58-E7388020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909B9-BF0F-4B00-9F03-D4DD873C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39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3A188-FB22-4190-9F5E-CADF833A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68FF1-1EC9-46AA-8CFE-B9514276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ABC5F-0BBD-4F64-90D3-A90ED3B5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9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46CAE-B7FD-49DC-8BB1-FE265F50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84A2-B48B-44EA-BD44-5EE3FBCEA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450D3-7CB9-469C-BDA5-B9C47C4E7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D57A8-2ED1-405B-982D-AAE40689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208E4-EF84-46D4-871A-4CFA90BC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2A3FD-8DA0-4FA3-AAEF-0E297757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99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9B6C-896F-4CA5-8A35-C915DB43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BD1FEE-9EAC-47F9-B7A5-77133B51F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79616-813B-40C7-8C23-6B612D23E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9754D-41E0-4F6B-9FE1-2CE87EB1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EC304-F3AE-4EE8-A1D4-9A730DCC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867F9-09D7-488D-80FA-018F8C9B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687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D183B-8908-40FB-B3D9-3CF45D94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FC9BF-AAC3-42D2-A338-14C93829C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27A0C-F73A-49AC-9FBC-22FB9572E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7C3D-9B22-4041-9113-05BF782FA4FC}" type="datetimeFigureOut">
              <a:rPr lang="en-IN" smtClean="0"/>
              <a:t>14-09-2020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D5388-E28E-4D32-8984-5560FA7B2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618B4-1508-4214-A3B8-9CA97865C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54055-6E5B-44C6-8C93-C1A59A3E34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966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C2972C-2B61-4C01-A7D5-2BB6D6E8F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63" y="0"/>
            <a:ext cx="70126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2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Meenakshi Bajaj</dc:creator>
  <cp:lastModifiedBy>Meenakshi Bajaj</cp:lastModifiedBy>
  <cp:revision>3</cp:revision>
  <dcterms:created xsi:type="dcterms:W3CDTF">2020-09-14T07:08:50Z</dcterms:created>
  <dcterms:modified xsi:type="dcterms:W3CDTF">2020-09-14T07:27:44Z</dcterms:modified>
</cp:coreProperties>
</file>